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22" Type="http://schemas.openxmlformats.org/officeDocument/2006/relationships/image" Target="../media/image163.png"/><Relationship Id="rId23" Type="http://schemas.openxmlformats.org/officeDocument/2006/relationships/image" Target="../media/image164.png"/><Relationship Id="rId24" Type="http://schemas.openxmlformats.org/officeDocument/2006/relationships/image" Target="../media/image165.png"/><Relationship Id="rId25" Type="http://schemas.openxmlformats.org/officeDocument/2006/relationships/image" Target="../media/image166.png"/><Relationship Id="rId26" Type="http://schemas.openxmlformats.org/officeDocument/2006/relationships/image" Target="../media/image167.png"/><Relationship Id="rId27" Type="http://schemas.openxmlformats.org/officeDocument/2006/relationships/image" Target="../media/image168.png"/><Relationship Id="rId28" Type="http://schemas.openxmlformats.org/officeDocument/2006/relationships/image" Target="../media/image169.png"/><Relationship Id="rId29" Type="http://schemas.openxmlformats.org/officeDocument/2006/relationships/image" Target="../media/image170.png"/><Relationship Id="rId30" Type="http://schemas.openxmlformats.org/officeDocument/2006/relationships/image" Target="../media/image171.png"/><Relationship Id="rId31" Type="http://schemas.openxmlformats.org/officeDocument/2006/relationships/image" Target="../media/image172.png"/><Relationship Id="rId32" Type="http://schemas.openxmlformats.org/officeDocument/2006/relationships/image" Target="../media/image17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6" Type="http://schemas.openxmlformats.org/officeDocument/2006/relationships/image" Target="../media/image239.png"/><Relationship Id="rId17" Type="http://schemas.openxmlformats.org/officeDocument/2006/relationships/image" Target="../media/image24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Relationship Id="rId29" Type="http://schemas.openxmlformats.org/officeDocument/2006/relationships/image" Target="../media/image57.png"/><Relationship Id="rId30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2118" y="4651908"/>
            <a:ext cx="8806262" cy="2660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0687" y="7380411"/>
            <a:ext cx="10193118" cy="664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1640" y="1507307"/>
            <a:ext cx="3315429" cy="9714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772" y="2817353"/>
            <a:ext cx="1111729" cy="4799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1749" y="3441964"/>
            <a:ext cx="6171429" cy="45857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33235" y="3441964"/>
            <a:ext cx="6098053" cy="45857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19144" y="2794030"/>
            <a:ext cx="1331634" cy="5366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1155" y="8374075"/>
            <a:ext cx="2028458" cy="12792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1152" y="8014701"/>
            <a:ext cx="2075413" cy="6898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1145" y="8964266"/>
            <a:ext cx="2031528" cy="12792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1164" y="1507307"/>
            <a:ext cx="4615133" cy="9714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49255" y="4114286"/>
            <a:ext cx="4436459" cy="6171429"/>
            <a:chOff x="13849255" y="4114286"/>
            <a:chExt cx="4436459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49255" y="4114286"/>
              <a:ext cx="4436459" cy="6171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8782" y="4272258"/>
            <a:ext cx="2232005" cy="6814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782" y="4858392"/>
            <a:ext cx="1776119" cy="6814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714" y="585501"/>
            <a:ext cx="4234057" cy="98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298628" y="6405367"/>
            <a:ext cx="1383307" cy="1383307"/>
            <a:chOff x="15298628" y="6405367"/>
            <a:chExt cx="1383307" cy="13833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98628" y="6405367"/>
              <a:ext cx="1383307" cy="1383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6183" y="7574477"/>
            <a:ext cx="1382770" cy="1382770"/>
            <a:chOff x="1966183" y="7574477"/>
            <a:chExt cx="1382770" cy="13827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6183" y="7574477"/>
              <a:ext cx="1382770" cy="1382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63159" y="7636991"/>
            <a:ext cx="1382770" cy="1142165"/>
            <a:chOff x="5263159" y="7636991"/>
            <a:chExt cx="1382770" cy="1142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3159" y="7636991"/>
              <a:ext cx="1382770" cy="1142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3898" y="3900486"/>
            <a:ext cx="1218523" cy="1218523"/>
            <a:chOff x="4653898" y="3900486"/>
            <a:chExt cx="1218523" cy="1218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3898" y="3900486"/>
              <a:ext cx="1218523" cy="1218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0422" y="5758012"/>
            <a:ext cx="1324461" cy="1324461"/>
            <a:chOff x="1420422" y="5758012"/>
            <a:chExt cx="1324461" cy="13244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422" y="5758012"/>
              <a:ext cx="1324461" cy="1324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99191" y="6322008"/>
            <a:ext cx="1466577" cy="1466577"/>
            <a:chOff x="10199191" y="6322008"/>
            <a:chExt cx="1466577" cy="14665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9191" y="6322008"/>
              <a:ext cx="1466577" cy="1466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98591" y="8163714"/>
            <a:ext cx="1466577" cy="1466577"/>
            <a:chOff x="13698591" y="8163714"/>
            <a:chExt cx="1466577" cy="14665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98591" y="8163714"/>
              <a:ext cx="1466577" cy="1466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63334" y="8163714"/>
            <a:ext cx="1466577" cy="1466577"/>
            <a:chOff x="11563334" y="8163714"/>
            <a:chExt cx="1466577" cy="14665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3334" y="8163714"/>
              <a:ext cx="1466577" cy="14665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95902" y="4571429"/>
            <a:ext cx="1466577" cy="1186494"/>
            <a:chOff x="14695902" y="4571429"/>
            <a:chExt cx="1466577" cy="11864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95902" y="4571429"/>
              <a:ext cx="1466577" cy="11864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26761" y="5766884"/>
            <a:ext cx="1324461" cy="1324461"/>
            <a:chOff x="5626761" y="5766884"/>
            <a:chExt cx="1324461" cy="13244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6761" y="5766884"/>
              <a:ext cx="1324461" cy="132446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85212" y="5999921"/>
            <a:ext cx="510780" cy="3018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05247" y="4226888"/>
            <a:ext cx="681057" cy="33998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11531" y="7858976"/>
            <a:ext cx="616857" cy="30188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07033" y="3665469"/>
            <a:ext cx="575077" cy="3153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90863" y="5360389"/>
            <a:ext cx="602018" cy="3579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64769" y="5357123"/>
            <a:ext cx="641475" cy="35790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400943" y="6017704"/>
            <a:ext cx="1043209" cy="33998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91837" y="7760382"/>
            <a:ext cx="453866" cy="3795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82133" y="3304876"/>
            <a:ext cx="1319176" cy="1243677"/>
            <a:chOff x="12682133" y="3304876"/>
            <a:chExt cx="1319176" cy="12436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82133" y="3304876"/>
              <a:ext cx="1319176" cy="124367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01707" y="2940512"/>
            <a:ext cx="456104" cy="3018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39507" y="7451660"/>
            <a:ext cx="1329780" cy="32326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671731" y="7547801"/>
            <a:ext cx="594094" cy="35790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96119" y="5873473"/>
            <a:ext cx="2760854" cy="78368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57882" y="5809448"/>
            <a:ext cx="3527306" cy="9544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697764" y="8265862"/>
            <a:ext cx="1302747" cy="1302747"/>
            <a:chOff x="3697764" y="8265862"/>
            <a:chExt cx="1302747" cy="13027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97764" y="8265862"/>
              <a:ext cx="1302747" cy="13027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50914" y="3900486"/>
            <a:ext cx="1467499" cy="1242371"/>
            <a:chOff x="2550914" y="3900486"/>
            <a:chExt cx="1467499" cy="12423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50914" y="3900486"/>
              <a:ext cx="1467499" cy="124237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891750" y="3688920"/>
            <a:ext cx="868429" cy="31539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934169" y="7973055"/>
            <a:ext cx="845477" cy="27147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13505" y="4492157"/>
            <a:ext cx="1301400" cy="1301400"/>
            <a:chOff x="10513505" y="4492157"/>
            <a:chExt cx="1301400" cy="130140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13505" y="4492157"/>
              <a:ext cx="1301400" cy="130140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865726" y="4226274"/>
            <a:ext cx="575371" cy="3018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56859" y="1507307"/>
            <a:ext cx="6122629" cy="9866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40684" y="3007977"/>
            <a:ext cx="8804346" cy="6603219"/>
            <a:chOff x="4740684" y="3007977"/>
            <a:chExt cx="8804346" cy="6603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0684" y="3007977"/>
              <a:ext cx="8804346" cy="6603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3082" y="2882953"/>
            <a:ext cx="6171429" cy="6171429"/>
            <a:chOff x="9833082" y="2882953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3082" y="288295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50708" y="2882953"/>
            <a:ext cx="6171429" cy="6171429"/>
            <a:chOff x="2250708" y="2882953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0708" y="2882953"/>
              <a:ext cx="6171429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5661" y="1297395"/>
            <a:ext cx="3911790" cy="9714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51164" y="4558177"/>
            <a:ext cx="1807704" cy="11218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73893" y="4518510"/>
            <a:ext cx="2185925" cy="12015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4485" y="6290678"/>
            <a:ext cx="3378864" cy="3364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6303" y="6290733"/>
            <a:ext cx="2492004" cy="1010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4002" y="1507307"/>
            <a:ext cx="4451552" cy="9618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74952" y="4294228"/>
            <a:ext cx="7288753" cy="4747728"/>
            <a:chOff x="10674952" y="4294228"/>
            <a:chExt cx="7288753" cy="47477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4952" y="4294228"/>
              <a:ext cx="7288753" cy="47477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6778" y="2721381"/>
            <a:ext cx="1964262" cy="6502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294" y="8300826"/>
            <a:ext cx="9866053" cy="1528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344" y="839456"/>
            <a:ext cx="9836808" cy="6892848"/>
            <a:chOff x="323344" y="839456"/>
            <a:chExt cx="9836808" cy="6892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344" y="839456"/>
              <a:ext cx="9836808" cy="6892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75907" y="1507307"/>
            <a:ext cx="4451552" cy="9618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0017" y="2659605"/>
            <a:ext cx="1964262" cy="6502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961" y="8300826"/>
            <a:ext cx="10017462" cy="1069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84476" y="3985348"/>
            <a:ext cx="6171429" cy="1383673"/>
            <a:chOff x="11084476" y="3985348"/>
            <a:chExt cx="6171429" cy="1383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4476" y="3985348"/>
              <a:ext cx="6171429" cy="1383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344" y="899634"/>
            <a:ext cx="9898584" cy="6904742"/>
            <a:chOff x="323344" y="899634"/>
            <a:chExt cx="9898584" cy="6904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344" y="899634"/>
              <a:ext cx="9898584" cy="6904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3827" y="5578526"/>
            <a:ext cx="6171429" cy="4707188"/>
            <a:chOff x="11143827" y="5578526"/>
            <a:chExt cx="6171429" cy="4707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3827" y="5578526"/>
              <a:ext cx="6171429" cy="4707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94022" y="1136651"/>
            <a:ext cx="4451552" cy="9618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38426" y="2453685"/>
            <a:ext cx="2525853" cy="6502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961" y="8300826"/>
            <a:ext cx="10138910" cy="15287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3344" y="899634"/>
            <a:ext cx="9898584" cy="6904742"/>
            <a:chOff x="323344" y="899634"/>
            <a:chExt cx="9898584" cy="6904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344" y="899634"/>
              <a:ext cx="9898584" cy="6904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7451" y="3699332"/>
            <a:ext cx="5420040" cy="2639946"/>
            <a:chOff x="12927451" y="3699332"/>
            <a:chExt cx="5420040" cy="26399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27451" y="3699332"/>
              <a:ext cx="5420040" cy="2639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63112" y="4772571"/>
            <a:ext cx="2634750" cy="740571"/>
            <a:chOff x="10263112" y="4772571"/>
            <a:chExt cx="2634750" cy="740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263112" y="4772571"/>
              <a:ext cx="2634750" cy="740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0487" y="6705661"/>
            <a:ext cx="6643451" cy="3580053"/>
            <a:chOff x="11580487" y="6705661"/>
            <a:chExt cx="6643451" cy="3580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0487" y="6705661"/>
              <a:ext cx="6643451" cy="3580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50375" y="663034"/>
            <a:ext cx="4451438" cy="9771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40052" y="1650596"/>
            <a:ext cx="1683291" cy="654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58944" y="2700890"/>
            <a:ext cx="6426770" cy="2153679"/>
            <a:chOff x="11858944" y="2700890"/>
            <a:chExt cx="6426770" cy="21536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8944" y="2700890"/>
              <a:ext cx="6426770" cy="215367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726" y="5102841"/>
            <a:ext cx="6386343" cy="3170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1858944" cy="10285714"/>
            <a:chOff x="0" y="0"/>
            <a:chExt cx="1185894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185894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59216" y="642442"/>
            <a:ext cx="4451438" cy="9771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40052" y="1650596"/>
            <a:ext cx="1683291" cy="654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38094" y="3682674"/>
            <a:ext cx="7847620" cy="2087120"/>
            <a:chOff x="10438094" y="3682674"/>
            <a:chExt cx="7847620" cy="20871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8094" y="3682674"/>
              <a:ext cx="7847620" cy="2087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936" y="471557"/>
            <a:ext cx="8257400" cy="840341"/>
            <a:chOff x="343936" y="471557"/>
            <a:chExt cx="8257400" cy="8403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936" y="471557"/>
              <a:ext cx="8257400" cy="8403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525" y="1401860"/>
            <a:ext cx="8348790" cy="763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3936" y="2910435"/>
            <a:ext cx="8319176" cy="4876685"/>
            <a:chOff x="343936" y="2910435"/>
            <a:chExt cx="8319176" cy="4876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936" y="2910435"/>
              <a:ext cx="8319176" cy="48766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865" y="8097426"/>
            <a:ext cx="8227524" cy="1374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54743" y="3960002"/>
            <a:ext cx="1961905" cy="1961905"/>
            <a:chOff x="4354743" y="3960002"/>
            <a:chExt cx="1961905" cy="19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4743" y="3960002"/>
              <a:ext cx="1961905" cy="19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7231" y="330925"/>
            <a:ext cx="6411086" cy="9904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62259" y="5556721"/>
            <a:ext cx="7713576" cy="9524"/>
            <a:chOff x="5862259" y="5556721"/>
            <a:chExt cx="7713576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862259" y="5556721"/>
              <a:ext cx="7713576" cy="95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90934" y="6070315"/>
            <a:ext cx="937253" cy="4609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2458" y="6523477"/>
            <a:ext cx="1601930" cy="33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4896" y="6849820"/>
            <a:ext cx="1506502" cy="2476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4363" y="7267601"/>
            <a:ext cx="1662607" cy="10164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4469" y="8294535"/>
            <a:ext cx="1731763" cy="10308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8620" y="4220887"/>
            <a:ext cx="3725045" cy="2457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02906" y="3734487"/>
            <a:ext cx="3742950" cy="3237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8620" y="5210574"/>
            <a:ext cx="4120264" cy="2552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2906" y="4724174"/>
            <a:ext cx="3647892" cy="3142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09498" y="6066999"/>
            <a:ext cx="4972249" cy="2556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64899" y="5599285"/>
            <a:ext cx="3539351" cy="3124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37191" y="6920925"/>
            <a:ext cx="4432455" cy="2647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31480" y="6434522"/>
            <a:ext cx="3486407" cy="3237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4743" y="3036193"/>
            <a:ext cx="1960717" cy="2885714"/>
            <a:chOff x="4354743" y="3036193"/>
            <a:chExt cx="1960717" cy="28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4743" y="3036193"/>
              <a:ext cx="1960717" cy="288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32493" y="8558712"/>
            <a:ext cx="4890400" cy="6474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35231" y="2255859"/>
            <a:ext cx="4193690" cy="6493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08667" y="7686058"/>
            <a:ext cx="5048702" cy="67617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02906" y="7344839"/>
            <a:ext cx="3752473" cy="3237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37592" y="2255859"/>
            <a:ext cx="4317785" cy="6493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7231" y="854735"/>
            <a:ext cx="4659705" cy="97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1051" y="3209524"/>
            <a:ext cx="5400704" cy="6171429"/>
            <a:chOff x="1721051" y="3209524"/>
            <a:chExt cx="5400704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1051" y="3209524"/>
              <a:ext cx="5400704" cy="6171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0107" y="3388412"/>
            <a:ext cx="6041781" cy="13035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60107" y="6882898"/>
            <a:ext cx="7596409" cy="13606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3715" y="4015678"/>
            <a:ext cx="2218551" cy="301309"/>
            <a:chOff x="6903715" y="4015678"/>
            <a:chExt cx="2218551" cy="3013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3715" y="4015678"/>
              <a:ext cx="2218551" cy="301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24307" y="7551351"/>
            <a:ext cx="2218551" cy="301309"/>
            <a:chOff x="6924307" y="7551351"/>
            <a:chExt cx="2218551" cy="3013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4307" y="7551351"/>
              <a:ext cx="2218551" cy="301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1164" y="1507307"/>
            <a:ext cx="4021943" cy="9866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49255" y="4114286"/>
            <a:ext cx="4436459" cy="6171429"/>
            <a:chOff x="13849255" y="4114286"/>
            <a:chExt cx="4436459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49255" y="4114286"/>
              <a:ext cx="4436459" cy="6171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9258" y="4157344"/>
            <a:ext cx="3499519" cy="10558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9258" y="4858392"/>
            <a:ext cx="2824281" cy="10274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66383" y="1507307"/>
            <a:ext cx="7245248" cy="9866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6414" y="3877086"/>
            <a:ext cx="7056243" cy="5086664"/>
            <a:chOff x="606414" y="3877086"/>
            <a:chExt cx="7056243" cy="50866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65" y="3751837"/>
              <a:ext cx="2689406" cy="144313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650" y="5462743"/>
              <a:ext cx="1774991" cy="74733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8301" y="5428145"/>
              <a:ext cx="1379067" cy="75114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828" y="6177389"/>
              <a:ext cx="3800230" cy="59459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045" y="7679718"/>
              <a:ext cx="3272848" cy="71471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5916" y="7679717"/>
              <a:ext cx="1423286" cy="75115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700" y="8428964"/>
              <a:ext cx="5604887" cy="5614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02626" y="3877086"/>
            <a:ext cx="6634404" cy="7207877"/>
            <a:chOff x="9702626" y="3877086"/>
            <a:chExt cx="6634404" cy="7207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4905" y="3759324"/>
              <a:ext cx="4450914" cy="142847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5079" y="5335422"/>
              <a:ext cx="2839539" cy="74148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13982" y="5335428"/>
              <a:ext cx="1296187" cy="6933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9794" y="6039889"/>
              <a:ext cx="6723147" cy="139493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37365" y="7452403"/>
              <a:ext cx="2607358" cy="66095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92935" y="7452407"/>
              <a:ext cx="1342158" cy="69333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41127" y="8156870"/>
              <a:ext cx="6720928" cy="143101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50611" y="10168984"/>
              <a:ext cx="5119071" cy="960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354" y="204229"/>
            <a:ext cx="7245248" cy="98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37935" y="1955024"/>
            <a:ext cx="10014543" cy="7994830"/>
            <a:chOff x="8037935" y="1955024"/>
            <a:chExt cx="10014543" cy="79948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935" y="1955024"/>
              <a:ext cx="10014543" cy="799483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8623" y="1324683"/>
            <a:ext cx="1857946" cy="7641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64642" y="856328"/>
            <a:ext cx="2811908" cy="1492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50402"/>
            <a:ext cx="5257828" cy="5638421"/>
            <a:chOff x="0" y="4650402"/>
            <a:chExt cx="5257828" cy="56384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83100" y="2073867"/>
              <a:ext cx="10515656" cy="1127684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650402"/>
              <a:ext cx="5257828" cy="5638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990" y="1740900"/>
            <a:ext cx="4199067" cy="2766135"/>
            <a:chOff x="486990" y="1740900"/>
            <a:chExt cx="4199067" cy="27661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35830" y="485504"/>
              <a:ext cx="8398134" cy="553227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990" y="1740900"/>
              <a:ext cx="4199067" cy="2766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44177"/>
            <a:ext cx="18320871" cy="12206280"/>
            <a:chOff x="0" y="-944177"/>
            <a:chExt cx="18320871" cy="12206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44177"/>
              <a:ext cx="18320871" cy="12206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361905"/>
            <a:chOff x="0" y="0"/>
            <a:chExt cx="18285714" cy="103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7616" y="4082635"/>
            <a:ext cx="10277752" cy="239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9040" y="6538252"/>
            <a:ext cx="3623591" cy="607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1164" y="1507307"/>
            <a:ext cx="5157991" cy="9618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49255" y="4114286"/>
            <a:ext cx="4436459" cy="6171429"/>
            <a:chOff x="13849255" y="4114286"/>
            <a:chExt cx="4436459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49255" y="4114286"/>
              <a:ext cx="4436459" cy="6171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0916" y="4062858"/>
            <a:ext cx="2372624" cy="6814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1040" y="330925"/>
            <a:ext cx="6664086" cy="990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62259" y="5556721"/>
            <a:ext cx="7713576" cy="9524"/>
            <a:chOff x="5862259" y="5556721"/>
            <a:chExt cx="7713576" cy="95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862259" y="5556721"/>
              <a:ext cx="7713576" cy="952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2410" y="3069486"/>
            <a:ext cx="5854512" cy="12552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6700" y="2583084"/>
            <a:ext cx="3642654" cy="3047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9080" y="4803037"/>
            <a:ext cx="5656884" cy="1057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5271" y="4453173"/>
            <a:ext cx="3972588" cy="3142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2410" y="6487365"/>
            <a:ext cx="6569741" cy="6704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8549" y="6060407"/>
            <a:ext cx="3990245" cy="3428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7592" y="1858925"/>
            <a:ext cx="4595061" cy="6588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64263" y="7847778"/>
            <a:ext cx="6194502" cy="6704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58549" y="7361378"/>
            <a:ext cx="4035873" cy="3047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00982" y="9208839"/>
            <a:ext cx="5375217" cy="462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95267" y="8722439"/>
            <a:ext cx="3762588" cy="3142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88286" y="3069486"/>
            <a:ext cx="6059645" cy="4723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82572" y="2583077"/>
            <a:ext cx="3956464" cy="3428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88286" y="4839595"/>
            <a:ext cx="5376788" cy="14533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82572" y="4364608"/>
            <a:ext cx="3653045" cy="3142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43430" y="1858925"/>
            <a:ext cx="5188622" cy="6588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45811" y="3633278"/>
            <a:ext cx="4798165" cy="6588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654002" y="7332807"/>
            <a:ext cx="5074080" cy="6874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00953" y="6822943"/>
            <a:ext cx="5205836" cy="4628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95239" y="6336534"/>
            <a:ext cx="3873769" cy="3333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1143" y="8063614"/>
            <a:ext cx="3085714" cy="1657800"/>
            <a:chOff x="10711143" y="8063614"/>
            <a:chExt cx="3085714" cy="16578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711143" y="8063614"/>
              <a:ext cx="3085714" cy="1657800"/>
              <a:chOff x="10711143" y="8063614"/>
              <a:chExt cx="3085714" cy="165780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11143" y="8063614"/>
                <a:ext cx="3085714" cy="165780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25318" y="8344481"/>
              <a:ext cx="1094654" cy="31428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26413" y="8662867"/>
              <a:ext cx="2453645" cy="462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96786" y="8019599"/>
            <a:ext cx="3085714" cy="1657800"/>
            <a:chOff x="14196786" y="8019599"/>
            <a:chExt cx="3085714" cy="16578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196786" y="8019599"/>
              <a:ext cx="3085714" cy="1657800"/>
              <a:chOff x="14196786" y="8019599"/>
              <a:chExt cx="3085714" cy="165780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196786" y="8019599"/>
                <a:ext cx="3085714" cy="165780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69266" y="8287763"/>
              <a:ext cx="1277054" cy="31428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507265" y="8634105"/>
              <a:ext cx="2432322" cy="660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1640" y="1507307"/>
            <a:ext cx="2804448" cy="9714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8782" y="4065001"/>
            <a:ext cx="11300890" cy="68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8782" y="4858392"/>
            <a:ext cx="7219652" cy="68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782" y="5667047"/>
            <a:ext cx="7363757" cy="6814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88782" y="6444806"/>
            <a:ext cx="3054843" cy="6814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9354" y="6444820"/>
            <a:ext cx="9972919" cy="1896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9143" y="1078733"/>
            <a:ext cx="3238248" cy="9618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19048" y="4638095"/>
            <a:ext cx="5257828" cy="5638421"/>
            <a:chOff x="13019048" y="4638095"/>
            <a:chExt cx="5257828" cy="5638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5948" y="2061560"/>
              <a:ext cx="10515656" cy="1127684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19048" y="4638095"/>
              <a:ext cx="5257828" cy="5638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6038" y="1728593"/>
            <a:ext cx="4199067" cy="2766135"/>
            <a:chOff x="13506038" y="1728593"/>
            <a:chExt cx="4199067" cy="2766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3217" y="473197"/>
              <a:ext cx="8398134" cy="55322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06038" y="1728593"/>
              <a:ext cx="4199067" cy="27661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12958" y="2193494"/>
            <a:ext cx="6143880" cy="6644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6315" y="4490419"/>
            <a:ext cx="5083707" cy="131902"/>
            <a:chOff x="766315" y="4490419"/>
            <a:chExt cx="5083707" cy="13190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718119" y="4490419"/>
              <a:ext cx="131902" cy="131902"/>
              <a:chOff x="5718119" y="4490419"/>
              <a:chExt cx="131902" cy="13190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18119" y="4490419"/>
                <a:ext cx="131902" cy="1319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66315" y="4553087"/>
              <a:ext cx="5083707" cy="11297"/>
              <a:chOff x="766315" y="4553087"/>
              <a:chExt cx="5083707" cy="112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6315" y="4553087"/>
                <a:ext cx="5083707" cy="11297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944" y="3628194"/>
            <a:ext cx="834099" cy="10792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5790" y="4586306"/>
            <a:ext cx="2449222" cy="7335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5142" y="5186555"/>
            <a:ext cx="1020960" cy="9094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23500" y="4490420"/>
            <a:ext cx="5083707" cy="131902"/>
            <a:chOff x="7523500" y="4490420"/>
            <a:chExt cx="5083707" cy="13190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475305" y="4490420"/>
              <a:ext cx="131902" cy="131902"/>
              <a:chOff x="12475305" y="4490420"/>
              <a:chExt cx="131902" cy="13190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475305" y="4490420"/>
                <a:ext cx="131902" cy="13190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523500" y="4553088"/>
              <a:ext cx="5083707" cy="11297"/>
              <a:chOff x="7523500" y="4553088"/>
              <a:chExt cx="5083707" cy="112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23500" y="4553088"/>
                <a:ext cx="5083707" cy="1129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86129" y="3628195"/>
            <a:ext cx="947108" cy="107921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32976" y="4598278"/>
            <a:ext cx="3363126" cy="11497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72323" y="5563000"/>
            <a:ext cx="1260484" cy="8904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38530" y="7859988"/>
            <a:ext cx="5083707" cy="131902"/>
            <a:chOff x="4738530" y="7859988"/>
            <a:chExt cx="5083707" cy="13190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690334" y="7859988"/>
              <a:ext cx="131902" cy="131902"/>
              <a:chOff x="9690334" y="7859988"/>
              <a:chExt cx="131902" cy="13190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90334" y="7859988"/>
                <a:ext cx="131902" cy="13190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38530" y="7922656"/>
              <a:ext cx="5083707" cy="11297"/>
              <a:chOff x="4738530" y="7922656"/>
              <a:chExt cx="5083707" cy="1129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738530" y="7922656"/>
                <a:ext cx="5083707" cy="11297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01159" y="7046615"/>
            <a:ext cx="938546" cy="107187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57531" y="7967838"/>
            <a:ext cx="2106831" cy="8082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96686" y="8721345"/>
            <a:ext cx="2103636" cy="386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1164" y="1507307"/>
            <a:ext cx="4443324" cy="9714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49255" y="4114286"/>
            <a:ext cx="4436459" cy="6171429"/>
            <a:chOff x="13849255" y="4114286"/>
            <a:chExt cx="4436459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49255" y="4114286"/>
              <a:ext cx="4436459" cy="6171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8782" y="4272259"/>
            <a:ext cx="1477728" cy="6814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9258" y="4858392"/>
            <a:ext cx="1512490" cy="612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79258" y="5503468"/>
            <a:ext cx="2467081" cy="622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1820" y="9184925"/>
            <a:ext cx="674683" cy="333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2117" y="1507307"/>
            <a:ext cx="2785400" cy="9618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9446" y="9077283"/>
            <a:ext cx="15312493" cy="46526"/>
            <a:chOff x="1509446" y="9077283"/>
            <a:chExt cx="15312493" cy="465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9446" y="9077283"/>
              <a:ext cx="15312493" cy="465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1582" y="9184925"/>
            <a:ext cx="1190587" cy="3333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2344" y="9184925"/>
            <a:ext cx="615473" cy="333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50039" y="9184925"/>
            <a:ext cx="1103921" cy="3333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72438" y="9184925"/>
            <a:ext cx="868959" cy="3333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74775" y="5329601"/>
            <a:ext cx="745073" cy="3833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54183" y="6292417"/>
            <a:ext cx="842845" cy="3238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68074" y="6292417"/>
            <a:ext cx="842845" cy="3238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28391" y="7278066"/>
            <a:ext cx="814854" cy="3833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55486" y="7278066"/>
            <a:ext cx="814854" cy="3833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50266" y="6292417"/>
            <a:ext cx="833321" cy="3238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45962" y="8153439"/>
            <a:ext cx="936740" cy="3238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0858" y="7278066"/>
            <a:ext cx="977216" cy="3833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34630" y="6292417"/>
            <a:ext cx="1148340" cy="323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6741" y="6631570"/>
            <a:ext cx="4931500" cy="23409"/>
            <a:chOff x="3246741" y="6631570"/>
            <a:chExt cx="4931500" cy="23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246741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11237" y="6631570"/>
            <a:ext cx="4931500" cy="23409"/>
            <a:chOff x="5911237" y="6631570"/>
            <a:chExt cx="4931500" cy="234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5911237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40229" y="6631570"/>
            <a:ext cx="4931500" cy="23409"/>
            <a:chOff x="11240229" y="6631570"/>
            <a:chExt cx="4931500" cy="234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1240229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5733" y="6631570"/>
            <a:ext cx="4931500" cy="23409"/>
            <a:chOff x="8575733" y="6631570"/>
            <a:chExt cx="4931500" cy="234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8575733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5930" y="6631570"/>
            <a:ext cx="4931500" cy="23409"/>
            <a:chOff x="565930" y="6631570"/>
            <a:chExt cx="4931500" cy="234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565930" y="6631570"/>
              <a:ext cx="4931500" cy="234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55486" y="6292417"/>
            <a:ext cx="842845" cy="3238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5507" y="1042085"/>
            <a:ext cx="1561293" cy="228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1640" y="1078734"/>
            <a:ext cx="2804448" cy="9714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2646" y="6814815"/>
            <a:ext cx="16783069" cy="3470899"/>
            <a:chOff x="1502646" y="6814815"/>
            <a:chExt cx="16783069" cy="34708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646" y="6814815"/>
              <a:ext cx="16783069" cy="34708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9852" y="2773416"/>
            <a:ext cx="2519659" cy="3003346"/>
            <a:chOff x="2109852" y="2773416"/>
            <a:chExt cx="2519659" cy="30033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9852" y="2773416"/>
              <a:ext cx="2519659" cy="3003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5430" y="3932316"/>
            <a:ext cx="1547400" cy="1844447"/>
            <a:chOff x="7975430" y="3932316"/>
            <a:chExt cx="1547400" cy="18444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5430" y="3932316"/>
              <a:ext cx="1547400" cy="1844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1941" y="3932316"/>
            <a:ext cx="1547400" cy="1844447"/>
            <a:chOff x="10511941" y="3932316"/>
            <a:chExt cx="1547400" cy="18444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1941" y="3932316"/>
              <a:ext cx="1547400" cy="1844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53639" y="3932316"/>
            <a:ext cx="1547400" cy="1844447"/>
            <a:chOff x="13353639" y="3932316"/>
            <a:chExt cx="1547400" cy="18444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639" y="3932316"/>
              <a:ext cx="1547400" cy="18444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5017" y="6036645"/>
            <a:ext cx="2048957" cy="6502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37429" y="6271182"/>
            <a:ext cx="1027369" cy="3260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9715" y="6256743"/>
            <a:ext cx="1054445" cy="3079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86382" y="6256743"/>
            <a:ext cx="1054445" cy="3079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29999" y="2324560"/>
            <a:ext cx="2879365" cy="3452203"/>
            <a:chOff x="1929999" y="2324560"/>
            <a:chExt cx="2879365" cy="34522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9999" y="2324560"/>
              <a:ext cx="2879365" cy="3452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2023-02-03T17:33:55Z</dcterms:created>
  <dcterms:modified xsi:type="dcterms:W3CDTF">2023-02-03T17:33:55Z</dcterms:modified>
</cp:coreProperties>
</file>